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5143500" type="screen16x9"/>
  <p:notesSz cx="6858000" cy="9144000"/>
  <p:embeddedFontLst>
    <p:embeddedFont>
      <p:font typeface="Amatic SC" panose="020B0604020202020204" charset="-79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8232773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8232773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8232773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8232773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28232773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28232773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28232773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28232773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28232773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28232773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28232773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28232773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4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0" y="0"/>
            <a:ext cx="9144000" cy="51421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-818875" y="-230300"/>
            <a:ext cx="7041000" cy="2468400"/>
          </a:xfrm>
          <a:prstGeom prst="rect">
            <a:avLst/>
          </a:prstGeom>
          <a:effectLst>
            <a:outerShdw blurRad="157163" dist="9525" dir="33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96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</a:t>
            </a:r>
            <a:r>
              <a:rPr lang="ro" sz="72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ntiquarian</a:t>
            </a:r>
            <a:endParaRPr sz="72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0F3247-0A8C-425B-B3E6-90515313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4" y="89209"/>
            <a:ext cx="8235632" cy="4811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89A37-942A-45E0-9623-436884D089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71019" y="2724053"/>
            <a:ext cx="1458877" cy="14588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8;p18">
            <a:extLst>
              <a:ext uri="{FF2B5EF4-FFF2-40B4-BE49-F238E27FC236}">
                <a16:creationId xmlns:a16="http://schemas.microsoft.com/office/drawing/2014/main" id="{5C588A32-DBAF-41A9-BC00-5D56B85A3B68}"/>
              </a:ext>
            </a:extLst>
          </p:cNvPr>
          <p:cNvSpPr txBox="1"/>
          <p:nvPr/>
        </p:nvSpPr>
        <p:spPr>
          <a:xfrm>
            <a:off x="1627700" y="2574"/>
            <a:ext cx="56325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Menu </a:t>
            </a:r>
            <a:r>
              <a:rPr lang="en-US" sz="6000" b="1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Inteface</a:t>
            </a:r>
            <a:endParaRPr lang="en-US" sz="60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B0ED6-C305-4AF9-BF87-BD9137801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75" y="862249"/>
            <a:ext cx="6881950" cy="39968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398779" y="640612"/>
            <a:ext cx="29043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Inventory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HUD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E7EE5-B51B-4337-9E7E-7EA486F15D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2" t="34693" r="19678"/>
          <a:stretch/>
        </p:blipFill>
        <p:spPr>
          <a:xfrm>
            <a:off x="3413927" y="990187"/>
            <a:ext cx="3102228" cy="1708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7C2638-78DF-4797-AA13-50CE3F3A3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22" t="34693" r="19422"/>
          <a:stretch/>
        </p:blipFill>
        <p:spPr>
          <a:xfrm>
            <a:off x="311700" y="1817715"/>
            <a:ext cx="3102229" cy="1708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0B435-FF80-4D76-9FF7-1FAC31EEE1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89" t="34337" r="19489"/>
          <a:stretch/>
        </p:blipFill>
        <p:spPr>
          <a:xfrm>
            <a:off x="3413926" y="2698817"/>
            <a:ext cx="3102230" cy="17081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627700" y="115175"/>
            <a:ext cx="56325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Game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40F4DA-6FAC-4BEE-8A09-2249849D3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70" y="944123"/>
            <a:ext cx="7400260" cy="38331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-785850" y="-292376"/>
            <a:ext cx="10715700" cy="147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4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take advantage Of 2D elements in a 3d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D90E2-6ED7-496E-825F-DE21AB6EF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20" r="20801"/>
          <a:stretch/>
        </p:blipFill>
        <p:spPr>
          <a:xfrm>
            <a:off x="170922" y="1152475"/>
            <a:ext cx="4316820" cy="372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E40CE2-01D1-4EC5-B85A-9D5CFFB09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65" r="21428"/>
          <a:stretch/>
        </p:blipFill>
        <p:spPr>
          <a:xfrm>
            <a:off x="4628520" y="1152475"/>
            <a:ext cx="4316821" cy="37229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-785850" y="-292376"/>
            <a:ext cx="10715700" cy="147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4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To be continued…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FCB057-0AC7-4CB5-BFED-DB20A4EE329E}"/>
              </a:ext>
            </a:extLst>
          </p:cNvPr>
          <p:cNvSpPr/>
          <p:nvPr/>
        </p:nvSpPr>
        <p:spPr>
          <a:xfrm>
            <a:off x="1314538" y="1317175"/>
            <a:ext cx="651492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4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Merge the HUD into the main game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4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Configuration design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4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Basic interaction (pick and gather)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4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Extend basic objects</a:t>
            </a:r>
          </a:p>
        </p:txBody>
      </p:sp>
    </p:spTree>
    <p:extLst>
      <p:ext uri="{BB962C8B-B14F-4D97-AF65-F5344CB8AC3E}">
        <p14:creationId xmlns:p14="http://schemas.microsoft.com/office/powerpoint/2010/main" val="28501913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40</Words>
  <Application>Microsoft Office PowerPoint</Application>
  <PresentationFormat>On-screen Show (16:9)</PresentationFormat>
  <Paragraphs>12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Amatic SC</vt:lpstr>
      <vt:lpstr>Simple Light</vt:lpstr>
      <vt:lpstr>Antiquarian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Antiquarian</dc:title>
  <dc:creator>Octavian-Alexandru ȚECULESCU (87554)</dc:creator>
  <cp:lastModifiedBy>Octavian-Alexandru ȚECULESCU (87554)</cp:lastModifiedBy>
  <cp:revision>7</cp:revision>
  <dcterms:modified xsi:type="dcterms:W3CDTF">2019-04-10T18:32:50Z</dcterms:modified>
</cp:coreProperties>
</file>